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Anaheim" panose="020B0604020202020204" charset="0"/>
      <p:regular r:id="rId26"/>
    </p:embeddedFont>
    <p:embeddedFont>
      <p:font typeface="Space Grotesk" panose="020B0604020202020204" charset="0"/>
      <p:regular r:id="rId27"/>
      <p:bold r:id="rId28"/>
    </p:embeddedFon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Barlow Medium" panose="020B060402020202020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</a:t>
            </a:r>
            <a:r>
              <a:rPr lang="en-US" sz="3200" dirty="0" err="1"/>
              <a:t>Bahmni</a:t>
            </a:r>
            <a:r>
              <a:rPr lang="en-US" sz="3200" dirty="0"/>
              <a:t>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Mr. lebajoa Mphatsi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</a:t>
            </a:r>
            <a:r>
              <a:rPr lang="en-US" dirty="0" err="1" smtClean="0"/>
              <a:t>Syncronization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</a:t>
            </a:r>
            <a:r>
              <a:rPr lang="en-US" dirty="0" err="1" smtClean="0"/>
              <a:t>OpenMRS</a:t>
            </a: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2972656604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25/05/20XX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57742381partners details</a:t>
            </a:r>
            <a:endParaRPr dirty="0"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</a:t>
            </a: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nk you for your </a:t>
            </a:r>
            <a:r>
              <a:rPr lang="en-US" sz="1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Bahmni</a:t>
            </a:r>
            <a:r>
              <a:rPr lang="en-US" sz="1400" dirty="0" smtClean="0"/>
              <a:t>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OpenMRS</a:t>
            </a:r>
            <a:r>
              <a:rPr lang="en-US" sz="1400" dirty="0" smtClean="0"/>
              <a:t>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OpenERP</a:t>
            </a:r>
            <a:r>
              <a:rPr lang="en-US" sz="1400" dirty="0" smtClean="0"/>
              <a:t>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</a:t>
            </a:r>
            <a:r>
              <a:rPr lang="en-US" dirty="0" err="1" smtClean="0"/>
              <a:t>Bahmni</a:t>
            </a:r>
            <a:r>
              <a:rPr lang="en-US" dirty="0" smtClean="0"/>
              <a:t>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err="1" smtClean="0"/>
              <a:t>Bahmni</a:t>
            </a:r>
            <a:r>
              <a:rPr lang="en-US" b="1" dirty="0" smtClean="0"/>
              <a:t>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</a:t>
            </a:r>
            <a:r>
              <a:rPr lang="en-US" u="sng" dirty="0" err="1" smtClean="0"/>
              <a:t>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</a:t>
            </a:r>
            <a:r>
              <a:rPr lang="en-US" u="sng" dirty="0" err="1" smtClean="0"/>
              <a:t>Bahmni</a:t>
            </a:r>
            <a:r>
              <a:rPr lang="en-US" u="sng" dirty="0" smtClean="0"/>
              <a:t>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1539</TotalTime>
  <Words>923</Words>
  <Application>Microsoft Office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Anaheim</vt:lpstr>
      <vt:lpstr>Space Grotesk</vt:lpstr>
      <vt:lpstr>Barlow</vt:lpstr>
      <vt:lpstr>Nunito Light</vt:lpstr>
      <vt:lpstr>Arial</vt:lpstr>
      <vt:lpstr>Barlow Medium</vt:lpstr>
      <vt:lpstr>Open Sans</vt:lpstr>
      <vt:lpstr>Wingdings</vt:lpstr>
      <vt:lpstr>Raleway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69</cp:revision>
  <dcterms:modified xsi:type="dcterms:W3CDTF">2023-11-16T12:50:16Z</dcterms:modified>
</cp:coreProperties>
</file>